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8163" cy="9671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74D73-DA1A-46C6-B39E-5F20A5788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3A2FDB-DF4C-46EB-838F-BDF8BB19F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0CD2F-6BD9-4971-AD69-D336FD39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D22E5-E095-494D-8593-4B068B70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899F0-AC04-4742-A7E1-9FFDF74B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1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AF1CC-5CB2-437F-AC77-8197BD3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1C24E-ADA8-4070-9517-B7DE0BC71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32E3F-7C85-47F8-BF29-D34222C9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5BF7CD-87AE-4B0F-B835-773BBE88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92BB7-AEDE-4D33-ADE1-31CB3194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1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D33D2F-F9D6-4547-B2E2-43B6A03BA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17D595-93A4-4F92-810B-392C8EC6B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FE56B-3D30-4EA1-BE1F-C23C490A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E897AD-8303-41FE-84C9-1846BB08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65A33-30A0-4C59-B65D-DCE9835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4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C0EA3-1AF4-4716-84A5-C4B0646F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7722D-8072-4A76-A2A1-5382082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008BA-FC67-4C96-A2AA-36703E9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088CB-0E5D-40DD-9590-27D3961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29BF2-ABD4-4C37-AB04-5B368B6B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94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C9494-E7C9-4359-A015-D16373A1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A4A2AD-0AD8-4CBB-BC13-BB5F90D18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34BA0-5F18-4033-8F54-A1661B22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99B518-0C6F-4BAE-B41D-00F542A2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8120E-5233-46EF-B8A0-802456BC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4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1AE96-CBD0-47C1-9044-E65AD2C5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4C9E63-8401-41EC-8499-20B323A3B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FA01EA-C5BD-429A-8F9A-BCEC2B1F9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AFDBF-1AF3-42B9-9FD6-8C89891B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CF77D7-4B57-43DC-A22D-26E53E4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5A3F97-9C44-4E46-A5D6-0F319A34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1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00BEA-28D2-4C16-AEED-79CD42FD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17A16-7FFE-4541-8721-19B4CFBC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5376F-15D0-42AA-A8F8-5034536E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90AA7D-6B2C-4B66-AD2D-D3B291D59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44231E-F49A-4105-8594-7BD8879F3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28BA0-6143-469D-93A4-EEFB1A27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1BCCA9-415D-42B0-9844-F997CA9F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751901-0B6D-49E7-9B11-E4BDC7CF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6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778D5-DEF9-47E4-8746-4BEB35B9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18913B-BB8B-4608-9DE7-CA0D2966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452052-F357-4E83-AD6A-C71A21A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9D6023-72D2-4B58-82D4-2E1A05DF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18F763-A645-4337-91A8-9E78ECB5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F29F7-2440-4743-87CA-25EBF0C1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104F89-72A6-41A4-A393-BA0D6494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F699A-7F47-4311-8AFB-95DE3B9E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DC97F-9BF9-4C20-9456-6A8E9EA6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829820-7E5B-4631-8D0D-0A19A831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833241-B4DB-4D36-A350-B7A37A67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37F65A-6FD9-4986-9869-F9762547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4AC34C-BCED-433A-AB65-0372AF79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AD6BC-ACC8-470F-BF8A-563D8740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2DBC71-4746-471A-88D4-FAD31BE4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CF9E59-C221-4E8D-9FDF-A400D4D2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2C586B-F395-4737-81F8-82B8DC68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455AE-7DEF-447B-BA50-8ECC54BF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9D203-A27E-4A38-8B88-60DA7AE5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C747AF-5AF7-4FE6-96ED-AC50AF8B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24BE8-5001-4C95-932B-7B0356A05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080945-5337-41B3-B249-B974A83A1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9663-D31C-40D7-BDC6-91A861D11D5E}" type="datetimeFigureOut">
              <a:rPr lang="fr-FR" smtClean="0"/>
              <a:t>15/01/2023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40496-2A22-4FD0-A0FE-EB240E385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4B96E-C3FC-40C9-B30F-2ED5115E8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C068-0465-440F-B0E6-105707842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9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113DCC-2F69-49B2-96BE-5D2E749B043D}"/>
              </a:ext>
            </a:extLst>
          </p:cNvPr>
          <p:cNvSpPr/>
          <p:nvPr/>
        </p:nvSpPr>
        <p:spPr>
          <a:xfrm>
            <a:off x="922789" y="5902978"/>
            <a:ext cx="1020417" cy="516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F139E-D580-45ED-A071-5FA3D38E217E}"/>
              </a:ext>
            </a:extLst>
          </p:cNvPr>
          <p:cNvSpPr/>
          <p:nvPr/>
        </p:nvSpPr>
        <p:spPr>
          <a:xfrm>
            <a:off x="6791739" y="5890592"/>
            <a:ext cx="1020417" cy="516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1960D1-3B20-48E1-9102-EC93B35E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449" y="4579869"/>
            <a:ext cx="598447" cy="1191453"/>
          </a:xfrm>
          <a:prstGeom prst="rect">
            <a:avLst/>
          </a:prstGeom>
        </p:spPr>
      </p:pic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60A5BCAB-D0CD-4F9B-B038-A3002C6E30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30679" y="5512906"/>
            <a:ext cx="726771" cy="44394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60931890-E354-4F8E-9A39-231B249504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30681" y="5353878"/>
            <a:ext cx="781877" cy="477078"/>
          </a:xfrm>
          <a:prstGeom prst="bentConnector3">
            <a:avLst>
              <a:gd name="adj1" fmla="val 737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DC76FF-3F65-4DC9-B0D9-10AB45C5D890}"/>
              </a:ext>
            </a:extLst>
          </p:cNvPr>
          <p:cNvCxnSpPr>
            <a:cxnSpLocks/>
          </p:cNvCxnSpPr>
          <p:nvPr/>
        </p:nvCxnSpPr>
        <p:spPr>
          <a:xfrm>
            <a:off x="7726018" y="3988904"/>
            <a:ext cx="0" cy="1921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ED1A6A4C-EE0A-4BC2-A90A-C7098728CDD9}"/>
              </a:ext>
            </a:extLst>
          </p:cNvPr>
          <p:cNvSpPr txBox="1"/>
          <p:nvPr/>
        </p:nvSpPr>
        <p:spPr>
          <a:xfrm>
            <a:off x="7527237" y="5956852"/>
            <a:ext cx="2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41C53F2-3793-47FF-8E74-750940C70E68}"/>
              </a:ext>
            </a:extLst>
          </p:cNvPr>
          <p:cNvSpPr txBox="1"/>
          <p:nvPr/>
        </p:nvSpPr>
        <p:spPr>
          <a:xfrm>
            <a:off x="6809456" y="5956852"/>
            <a:ext cx="2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-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5247DB9-7397-455E-9A8D-32710497F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30" y="4775752"/>
            <a:ext cx="994809" cy="39984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93DF28D-1BF9-4F7B-818C-1AA18020F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098" y="5714213"/>
            <a:ext cx="560529" cy="49737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D9E37DB-1F04-4D03-8CB7-8BD711F6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043" y="5341158"/>
            <a:ext cx="896592" cy="787442"/>
          </a:xfrm>
          <a:prstGeom prst="rect">
            <a:avLst/>
          </a:prstGeom>
        </p:spPr>
      </p:pic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83F1D3E0-6F75-42BD-BC89-58F1C102073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07388" y="4789649"/>
            <a:ext cx="1181100" cy="1153305"/>
          </a:xfrm>
          <a:prstGeom prst="bentConnector3">
            <a:avLst>
              <a:gd name="adj1" fmla="val 399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ngle 69">
            <a:extLst>
              <a:ext uri="{FF2B5EF4-FFF2-40B4-BE49-F238E27FC236}">
                <a16:creationId xmlns:a16="http://schemas.microsoft.com/office/drawing/2014/main" id="{503C9ABD-1025-48FE-833A-682C50AA50B8}"/>
              </a:ext>
            </a:extLst>
          </p:cNvPr>
          <p:cNvCxnSpPr>
            <a:cxnSpLocks/>
          </p:cNvCxnSpPr>
          <p:nvPr/>
        </p:nvCxnSpPr>
        <p:spPr>
          <a:xfrm rot="10800000">
            <a:off x="6986236" y="4579870"/>
            <a:ext cx="2480369" cy="12775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EF07AD94-4976-424E-9D8E-C0729B2D2800}"/>
              </a:ext>
            </a:extLst>
          </p:cNvPr>
          <p:cNvCxnSpPr>
            <a:cxnSpLocks/>
          </p:cNvCxnSpPr>
          <p:nvPr/>
        </p:nvCxnSpPr>
        <p:spPr>
          <a:xfrm>
            <a:off x="6197938" y="4317499"/>
            <a:ext cx="293340" cy="524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47A46E7C-9386-4B26-AA82-E656AE15250D}"/>
              </a:ext>
            </a:extLst>
          </p:cNvPr>
          <p:cNvCxnSpPr>
            <a:cxnSpLocks/>
            <a:endCxn id="37" idx="0"/>
          </p:cNvCxnSpPr>
          <p:nvPr/>
        </p:nvCxnSpPr>
        <p:spPr>
          <a:xfrm rot="5400000">
            <a:off x="5723694" y="5137710"/>
            <a:ext cx="764173" cy="388833"/>
          </a:xfrm>
          <a:prstGeom prst="bentConnector3">
            <a:avLst>
              <a:gd name="adj1" fmla="val 8121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>
            <a:extLst>
              <a:ext uri="{FF2B5EF4-FFF2-40B4-BE49-F238E27FC236}">
                <a16:creationId xmlns:a16="http://schemas.microsoft.com/office/drawing/2014/main" id="{A80E61A3-ECCC-4D9C-BD54-B82201903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027" y="5224585"/>
            <a:ext cx="400050" cy="151455"/>
          </a:xfrm>
          <a:prstGeom prst="rect">
            <a:avLst/>
          </a:prstGeom>
        </p:spPr>
      </p:pic>
      <p:cxnSp>
        <p:nvCxnSpPr>
          <p:cNvPr id="82" name="Connecteur : en angle 81">
            <a:extLst>
              <a:ext uri="{FF2B5EF4-FFF2-40B4-BE49-F238E27FC236}">
                <a16:creationId xmlns:a16="http://schemas.microsoft.com/office/drawing/2014/main" id="{55CD36FB-E4DF-4309-A43F-94874BD9487F}"/>
              </a:ext>
            </a:extLst>
          </p:cNvPr>
          <p:cNvCxnSpPr>
            <a:cxnSpLocks/>
            <a:endCxn id="34" idx="0"/>
          </p:cNvCxnSpPr>
          <p:nvPr/>
        </p:nvCxnSpPr>
        <p:spPr>
          <a:xfrm rot="16200000" flipH="1">
            <a:off x="7180443" y="5467603"/>
            <a:ext cx="667106" cy="31139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 : en angle 87">
            <a:extLst>
              <a:ext uri="{FF2B5EF4-FFF2-40B4-BE49-F238E27FC236}">
                <a16:creationId xmlns:a16="http://schemas.microsoft.com/office/drawing/2014/main" id="{B893B378-E950-4B1A-A7B8-99B5EE12EB51}"/>
              </a:ext>
            </a:extLst>
          </p:cNvPr>
          <p:cNvCxnSpPr>
            <a:cxnSpLocks/>
            <a:stCxn id="80" idx="1"/>
          </p:cNvCxnSpPr>
          <p:nvPr/>
        </p:nvCxnSpPr>
        <p:spPr>
          <a:xfrm rot="10800000">
            <a:off x="6263499" y="5096869"/>
            <a:ext cx="710528" cy="2034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08E23FF7-8508-404D-980B-5C4C7D275574}"/>
              </a:ext>
            </a:extLst>
          </p:cNvPr>
          <p:cNvSpPr/>
          <p:nvPr/>
        </p:nvSpPr>
        <p:spPr>
          <a:xfrm>
            <a:off x="939518" y="5902978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-</a:t>
            </a:r>
            <a:endParaRPr lang="fr-FR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7823DDA1-C55F-425C-B916-A711C5FD194D}"/>
              </a:ext>
            </a:extLst>
          </p:cNvPr>
          <p:cNvSpPr txBox="1"/>
          <p:nvPr/>
        </p:nvSpPr>
        <p:spPr>
          <a:xfrm>
            <a:off x="1641148" y="5890590"/>
            <a:ext cx="2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00" name="Connecteur : en angle 99">
            <a:extLst>
              <a:ext uri="{FF2B5EF4-FFF2-40B4-BE49-F238E27FC236}">
                <a16:creationId xmlns:a16="http://schemas.microsoft.com/office/drawing/2014/main" id="{C51940CA-4ED8-4F5A-80FB-61D2B7F680D0}"/>
              </a:ext>
            </a:extLst>
          </p:cNvPr>
          <p:cNvCxnSpPr>
            <a:cxnSpLocks/>
          </p:cNvCxnSpPr>
          <p:nvPr/>
        </p:nvCxnSpPr>
        <p:spPr>
          <a:xfrm rot="5400000">
            <a:off x="553451" y="5873854"/>
            <a:ext cx="402461" cy="369675"/>
          </a:xfrm>
          <a:prstGeom prst="bentConnector3">
            <a:avLst>
              <a:gd name="adj1" fmla="val 104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F833E302-92E9-4E59-8AEE-2E5614324091}"/>
              </a:ext>
            </a:extLst>
          </p:cNvPr>
          <p:cNvSpPr txBox="1"/>
          <p:nvPr/>
        </p:nvSpPr>
        <p:spPr>
          <a:xfrm>
            <a:off x="2596605" y="-52816"/>
            <a:ext cx="602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PLAN ELECTRIQUE BOXER</a:t>
            </a: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B375A64E-DF9B-4A21-BBC8-85D7BC1F3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121" y="4862882"/>
            <a:ext cx="934359" cy="711318"/>
          </a:xfrm>
          <a:prstGeom prst="rect">
            <a:avLst/>
          </a:prstGeom>
        </p:spPr>
      </p:pic>
      <p:cxnSp>
        <p:nvCxnSpPr>
          <p:cNvPr id="131" name="Connecteur : en angle 130">
            <a:extLst>
              <a:ext uri="{FF2B5EF4-FFF2-40B4-BE49-F238E27FC236}">
                <a16:creationId xmlns:a16="http://schemas.microsoft.com/office/drawing/2014/main" id="{FD10B393-F1C7-4864-8EDC-02A5B3D63683}"/>
              </a:ext>
            </a:extLst>
          </p:cNvPr>
          <p:cNvCxnSpPr>
            <a:stCxn id="97" idx="0"/>
          </p:cNvCxnSpPr>
          <p:nvPr/>
        </p:nvCxnSpPr>
        <p:spPr>
          <a:xfrm rot="5400000" flipH="1" flipV="1">
            <a:off x="2182380" y="4656059"/>
            <a:ext cx="131656" cy="236218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2EFC72E6-1881-4F16-909A-20C7574E0DD1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3429301" y="5574200"/>
            <a:ext cx="0" cy="19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 : en angle 135">
            <a:extLst>
              <a:ext uri="{FF2B5EF4-FFF2-40B4-BE49-F238E27FC236}">
                <a16:creationId xmlns:a16="http://schemas.microsoft.com/office/drawing/2014/main" id="{F530A79E-6FCB-4404-862A-10FEE21EFEEE}"/>
              </a:ext>
            </a:extLst>
          </p:cNvPr>
          <p:cNvCxnSpPr>
            <a:cxnSpLocks/>
          </p:cNvCxnSpPr>
          <p:nvPr/>
        </p:nvCxnSpPr>
        <p:spPr>
          <a:xfrm rot="10800000">
            <a:off x="1773551" y="5510017"/>
            <a:ext cx="1495089" cy="198530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E6DBD243-79C4-430D-9102-9578A6AB7835}"/>
              </a:ext>
            </a:extLst>
          </p:cNvPr>
          <p:cNvCxnSpPr>
            <a:cxnSpLocks/>
          </p:cNvCxnSpPr>
          <p:nvPr/>
        </p:nvCxnSpPr>
        <p:spPr>
          <a:xfrm flipH="1" flipV="1">
            <a:off x="3268636" y="5521566"/>
            <a:ext cx="5814" cy="186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3737DD4-1E6F-4633-BB2A-00D42A83F36A}"/>
              </a:ext>
            </a:extLst>
          </p:cNvPr>
          <p:cNvCxnSpPr>
            <a:cxnSpLocks/>
          </p:cNvCxnSpPr>
          <p:nvPr/>
        </p:nvCxnSpPr>
        <p:spPr>
          <a:xfrm>
            <a:off x="3486859" y="5543553"/>
            <a:ext cx="15135" cy="258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76C764-22F2-4A52-A86C-71DAD644CCF5}"/>
              </a:ext>
            </a:extLst>
          </p:cNvPr>
          <p:cNvCxnSpPr>
            <a:cxnSpLocks/>
          </p:cNvCxnSpPr>
          <p:nvPr/>
        </p:nvCxnSpPr>
        <p:spPr>
          <a:xfrm>
            <a:off x="3515953" y="5771322"/>
            <a:ext cx="18413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704ADB7-E693-4925-B0D7-65C997C5C870}"/>
              </a:ext>
            </a:extLst>
          </p:cNvPr>
          <p:cNvCxnSpPr/>
          <p:nvPr/>
        </p:nvCxnSpPr>
        <p:spPr>
          <a:xfrm flipV="1">
            <a:off x="5357348" y="4579869"/>
            <a:ext cx="0" cy="1191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D23B945-57FA-4436-B392-0F9AD0A35A9B}"/>
              </a:ext>
            </a:extLst>
          </p:cNvPr>
          <p:cNvCxnSpPr>
            <a:cxnSpLocks/>
          </p:cNvCxnSpPr>
          <p:nvPr/>
        </p:nvCxnSpPr>
        <p:spPr>
          <a:xfrm>
            <a:off x="5357348" y="4579869"/>
            <a:ext cx="860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1D176B5C-D4F3-4195-AA0B-CA56CE1565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656794" y="3625563"/>
            <a:ext cx="1128828" cy="553101"/>
          </a:xfrm>
          <a:prstGeom prst="rect">
            <a:avLst/>
          </a:prstGeom>
        </p:spPr>
      </p:pic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40D7FA6D-D20C-4A14-87B3-E18AA3714D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66170" y="4899551"/>
            <a:ext cx="816669" cy="569071"/>
          </a:xfrm>
          <a:prstGeom prst="bentConnector3">
            <a:avLst>
              <a:gd name="adj1" fmla="val -149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60B859C-983B-4DCC-B1CD-6277C04AB093}"/>
              </a:ext>
            </a:extLst>
          </p:cNvPr>
          <p:cNvCxnSpPr>
            <a:cxnSpLocks/>
          </p:cNvCxnSpPr>
          <p:nvPr/>
        </p:nvCxnSpPr>
        <p:spPr>
          <a:xfrm flipH="1">
            <a:off x="981761" y="4775751"/>
            <a:ext cx="3177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83BB4E8-4729-4E5D-9BCE-13398FB4CC4E}"/>
              </a:ext>
            </a:extLst>
          </p:cNvPr>
          <p:cNvCxnSpPr>
            <a:cxnSpLocks/>
          </p:cNvCxnSpPr>
          <p:nvPr/>
        </p:nvCxnSpPr>
        <p:spPr>
          <a:xfrm flipH="1">
            <a:off x="971849" y="4055165"/>
            <a:ext cx="19825" cy="720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37AFBF0-5AF2-4389-BE2D-92B7592CFB6F}"/>
              </a:ext>
            </a:extLst>
          </p:cNvPr>
          <p:cNvCxnSpPr>
            <a:cxnSpLocks/>
          </p:cNvCxnSpPr>
          <p:nvPr/>
        </p:nvCxnSpPr>
        <p:spPr>
          <a:xfrm>
            <a:off x="7790030" y="5734879"/>
            <a:ext cx="1" cy="1557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E38B1BCD-C9F2-409D-A42B-9A59BE0A1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348" y="3943331"/>
            <a:ext cx="854695" cy="70754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E1DE54A-E5B9-44C6-B773-626FA3EF93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1214" y="3120323"/>
            <a:ext cx="496957" cy="505585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6419A3F-DC9E-407D-9F08-83DDFDD54D92}"/>
              </a:ext>
            </a:extLst>
          </p:cNvPr>
          <p:cNvCxnSpPr>
            <a:cxnSpLocks/>
          </p:cNvCxnSpPr>
          <p:nvPr/>
        </p:nvCxnSpPr>
        <p:spPr>
          <a:xfrm>
            <a:off x="4757530" y="3988904"/>
            <a:ext cx="2968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F99152C-A142-4DED-B815-CB525F79CF70}"/>
              </a:ext>
            </a:extLst>
          </p:cNvPr>
          <p:cNvCxnSpPr/>
          <p:nvPr/>
        </p:nvCxnSpPr>
        <p:spPr>
          <a:xfrm flipV="1">
            <a:off x="4761741" y="3610019"/>
            <a:ext cx="0" cy="380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F3580D5-5FD9-4BE9-B472-1E160EDB70C8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1149612" y="3373116"/>
            <a:ext cx="3351602" cy="3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085B3EF-E3FA-400B-BC41-6A0C845BF10D}"/>
              </a:ext>
            </a:extLst>
          </p:cNvPr>
          <p:cNvCxnSpPr>
            <a:cxnSpLocks/>
          </p:cNvCxnSpPr>
          <p:nvPr/>
        </p:nvCxnSpPr>
        <p:spPr>
          <a:xfrm flipV="1">
            <a:off x="1149612" y="3388416"/>
            <a:ext cx="0" cy="34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24C0D27-ECE0-486E-A903-647F16A193A7}"/>
              </a:ext>
            </a:extLst>
          </p:cNvPr>
          <p:cNvCxnSpPr>
            <a:cxnSpLocks/>
          </p:cNvCxnSpPr>
          <p:nvPr/>
        </p:nvCxnSpPr>
        <p:spPr>
          <a:xfrm>
            <a:off x="1316955" y="4055165"/>
            <a:ext cx="0" cy="524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EAA65C02-0AAF-4F28-94C7-C5BA87A0C1F4}"/>
              </a:ext>
            </a:extLst>
          </p:cNvPr>
          <p:cNvCxnSpPr/>
          <p:nvPr/>
        </p:nvCxnSpPr>
        <p:spPr>
          <a:xfrm>
            <a:off x="1291922" y="4579869"/>
            <a:ext cx="1253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 : en angle 85">
            <a:extLst>
              <a:ext uri="{FF2B5EF4-FFF2-40B4-BE49-F238E27FC236}">
                <a16:creationId xmlns:a16="http://schemas.microsoft.com/office/drawing/2014/main" id="{9F79C34D-2601-4E99-AF67-BDADA24C2EC2}"/>
              </a:ext>
            </a:extLst>
          </p:cNvPr>
          <p:cNvCxnSpPr>
            <a:cxnSpLocks/>
          </p:cNvCxnSpPr>
          <p:nvPr/>
        </p:nvCxnSpPr>
        <p:spPr>
          <a:xfrm flipV="1">
            <a:off x="2501125" y="4055167"/>
            <a:ext cx="664057" cy="5247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BF28509-DEB8-405F-87A6-08916B9FDDF6}"/>
              </a:ext>
            </a:extLst>
          </p:cNvPr>
          <p:cNvCxnSpPr>
            <a:cxnSpLocks/>
          </p:cNvCxnSpPr>
          <p:nvPr/>
        </p:nvCxnSpPr>
        <p:spPr>
          <a:xfrm flipH="1" flipV="1">
            <a:off x="3515953" y="3465444"/>
            <a:ext cx="1" cy="555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85362F96-BF8C-4DBA-818E-22131C45DF89}"/>
              </a:ext>
            </a:extLst>
          </p:cNvPr>
          <p:cNvCxnSpPr>
            <a:cxnSpLocks/>
          </p:cNvCxnSpPr>
          <p:nvPr/>
        </p:nvCxnSpPr>
        <p:spPr>
          <a:xfrm flipH="1" flipV="1">
            <a:off x="3501994" y="2468386"/>
            <a:ext cx="13960" cy="8272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E4B597EA-DCB7-4796-8B0E-AA4B4736E528}"/>
              </a:ext>
            </a:extLst>
          </p:cNvPr>
          <p:cNvCxnSpPr>
            <a:cxnSpLocks/>
          </p:cNvCxnSpPr>
          <p:nvPr/>
        </p:nvCxnSpPr>
        <p:spPr>
          <a:xfrm>
            <a:off x="5588595" y="4769853"/>
            <a:ext cx="464329" cy="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BB561D31-F820-46A3-AE0C-25A4A6AFAF5F}"/>
              </a:ext>
            </a:extLst>
          </p:cNvPr>
          <p:cNvCxnSpPr/>
          <p:nvPr/>
        </p:nvCxnSpPr>
        <p:spPr>
          <a:xfrm>
            <a:off x="3268636" y="4297102"/>
            <a:ext cx="0" cy="424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2208F188-6E91-43DB-AAD1-4E55DCD9AA4F}"/>
              </a:ext>
            </a:extLst>
          </p:cNvPr>
          <p:cNvCxnSpPr/>
          <p:nvPr/>
        </p:nvCxnSpPr>
        <p:spPr>
          <a:xfrm>
            <a:off x="3268636" y="4721375"/>
            <a:ext cx="17009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E52A0479-0559-4DCC-91D9-0CA5A6D885BF}"/>
              </a:ext>
            </a:extLst>
          </p:cNvPr>
          <p:cNvCxnSpPr/>
          <p:nvPr/>
        </p:nvCxnSpPr>
        <p:spPr>
          <a:xfrm flipV="1">
            <a:off x="4982817" y="4297102"/>
            <a:ext cx="0" cy="435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3532BB3D-7896-499F-A5C6-6CC76F0DD2E4}"/>
              </a:ext>
            </a:extLst>
          </p:cNvPr>
          <p:cNvCxnSpPr>
            <a:cxnSpLocks/>
          </p:cNvCxnSpPr>
          <p:nvPr/>
        </p:nvCxnSpPr>
        <p:spPr>
          <a:xfrm flipV="1">
            <a:off x="4982817" y="4316488"/>
            <a:ext cx="1246730" cy="3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>
            <a:extLst>
              <a:ext uri="{FF2B5EF4-FFF2-40B4-BE49-F238E27FC236}">
                <a16:creationId xmlns:a16="http://schemas.microsoft.com/office/drawing/2014/main" id="{68231A67-B22F-446A-A4D2-CD5E8589D3A9}"/>
              </a:ext>
            </a:extLst>
          </p:cNvPr>
          <p:cNvSpPr txBox="1"/>
          <p:nvPr/>
        </p:nvSpPr>
        <p:spPr>
          <a:xfrm>
            <a:off x="2002070" y="5948955"/>
            <a:ext cx="59716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Bat. moteur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45FFA873-3AF3-4A64-8710-E93A3B0F719D}"/>
              </a:ext>
            </a:extLst>
          </p:cNvPr>
          <p:cNvSpPr txBox="1"/>
          <p:nvPr/>
        </p:nvSpPr>
        <p:spPr>
          <a:xfrm>
            <a:off x="7909850" y="5977190"/>
            <a:ext cx="1194331" cy="553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Bat. Cellule</a:t>
            </a:r>
          </a:p>
          <a:p>
            <a:pPr algn="ctr"/>
            <a:r>
              <a:rPr lang="en-US" sz="1000" dirty="0"/>
              <a:t>Lithium 12V/70Ah</a:t>
            </a:r>
          </a:p>
          <a:p>
            <a:pPr algn="ctr"/>
            <a:r>
              <a:rPr lang="en-US" sz="1000" dirty="0"/>
              <a:t> BMS </a:t>
            </a:r>
            <a:r>
              <a:rPr lang="en-US" sz="1000" dirty="0" err="1"/>
              <a:t>intégré</a:t>
            </a:r>
            <a:endParaRPr lang="fr-FR" sz="1000" dirty="0"/>
          </a:p>
        </p:txBody>
      </p:sp>
      <p:pic>
        <p:nvPicPr>
          <p:cNvPr id="168" name="Image 167">
            <a:extLst>
              <a:ext uri="{FF2B5EF4-FFF2-40B4-BE49-F238E27FC236}">
                <a16:creationId xmlns:a16="http://schemas.microsoft.com/office/drawing/2014/main" id="{EEE45FB5-A338-48E2-B287-E171A3CD9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835" y="1538098"/>
            <a:ext cx="608458" cy="1187711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E4B81569-C4EF-4E88-B612-86AA34A95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4716" y="2243190"/>
            <a:ext cx="723929" cy="482619"/>
          </a:xfrm>
          <a:prstGeom prst="rect">
            <a:avLst/>
          </a:prstGeom>
        </p:spPr>
      </p:pic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41914358-5088-4D6C-86AD-490E67226175}"/>
              </a:ext>
            </a:extLst>
          </p:cNvPr>
          <p:cNvCxnSpPr>
            <a:cxnSpLocks/>
          </p:cNvCxnSpPr>
          <p:nvPr/>
        </p:nvCxnSpPr>
        <p:spPr>
          <a:xfrm>
            <a:off x="1469277" y="4052769"/>
            <a:ext cx="0" cy="2914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AAB604F6-FBD2-441C-B350-EC4F18D5991E}"/>
              </a:ext>
            </a:extLst>
          </p:cNvPr>
          <p:cNvCxnSpPr/>
          <p:nvPr/>
        </p:nvCxnSpPr>
        <p:spPr>
          <a:xfrm>
            <a:off x="1469277" y="4344226"/>
            <a:ext cx="598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9A83BD16-3FA1-41C2-BEEF-F968E5B12BC1}"/>
              </a:ext>
            </a:extLst>
          </p:cNvPr>
          <p:cNvCxnSpPr>
            <a:cxnSpLocks/>
          </p:cNvCxnSpPr>
          <p:nvPr/>
        </p:nvCxnSpPr>
        <p:spPr>
          <a:xfrm flipV="1">
            <a:off x="2067339" y="3465444"/>
            <a:ext cx="0" cy="8787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065C2C39-4CB8-4E8F-9C46-68E6C6D7436A}"/>
              </a:ext>
            </a:extLst>
          </p:cNvPr>
          <p:cNvCxnSpPr>
            <a:cxnSpLocks/>
          </p:cNvCxnSpPr>
          <p:nvPr/>
        </p:nvCxnSpPr>
        <p:spPr>
          <a:xfrm flipV="1">
            <a:off x="2067339" y="3169417"/>
            <a:ext cx="0" cy="126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AF3D452C-9AE1-4067-8C13-F3BF31CE72DD}"/>
              </a:ext>
            </a:extLst>
          </p:cNvPr>
          <p:cNvCxnSpPr>
            <a:cxnSpLocks/>
          </p:cNvCxnSpPr>
          <p:nvPr/>
        </p:nvCxnSpPr>
        <p:spPr>
          <a:xfrm flipH="1">
            <a:off x="1768308" y="3154017"/>
            <a:ext cx="3122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9449927B-D064-432E-B7F0-3B6E567C28F1}"/>
              </a:ext>
            </a:extLst>
          </p:cNvPr>
          <p:cNvCxnSpPr>
            <a:cxnSpLocks/>
          </p:cNvCxnSpPr>
          <p:nvPr/>
        </p:nvCxnSpPr>
        <p:spPr>
          <a:xfrm>
            <a:off x="1768308" y="2620291"/>
            <a:ext cx="0" cy="549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DEF31830-2659-46C0-80BA-614C3C4A6A76}"/>
              </a:ext>
            </a:extLst>
          </p:cNvPr>
          <p:cNvCxnSpPr>
            <a:cxnSpLocks/>
          </p:cNvCxnSpPr>
          <p:nvPr/>
        </p:nvCxnSpPr>
        <p:spPr>
          <a:xfrm>
            <a:off x="1641148" y="2620291"/>
            <a:ext cx="0" cy="274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A3C28FA3-BF9B-49A8-90AD-9D8299FE2B8C}"/>
              </a:ext>
            </a:extLst>
          </p:cNvPr>
          <p:cNvCxnSpPr>
            <a:cxnSpLocks/>
          </p:cNvCxnSpPr>
          <p:nvPr/>
        </p:nvCxnSpPr>
        <p:spPr>
          <a:xfrm>
            <a:off x="1641148" y="2894854"/>
            <a:ext cx="3447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 : en angle 211">
            <a:extLst>
              <a:ext uri="{FF2B5EF4-FFF2-40B4-BE49-F238E27FC236}">
                <a16:creationId xmlns:a16="http://schemas.microsoft.com/office/drawing/2014/main" id="{4C52D583-F4D9-43E0-B164-DBFC9CE175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03467" y="3180221"/>
            <a:ext cx="1986333" cy="141559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" name="Image 219">
            <a:extLst>
              <a:ext uri="{FF2B5EF4-FFF2-40B4-BE49-F238E27FC236}">
                <a16:creationId xmlns:a16="http://schemas.microsoft.com/office/drawing/2014/main" id="{D7E0FC2F-F25B-462A-9F0A-AC68C3CFEC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81096">
            <a:off x="5112304" y="1212746"/>
            <a:ext cx="1158242" cy="859632"/>
          </a:xfrm>
          <a:prstGeom prst="rect">
            <a:avLst/>
          </a:prstGeom>
        </p:spPr>
      </p:pic>
      <p:sp>
        <p:nvSpPr>
          <p:cNvPr id="221" name="ZoneTexte 220">
            <a:extLst>
              <a:ext uri="{FF2B5EF4-FFF2-40B4-BE49-F238E27FC236}">
                <a16:creationId xmlns:a16="http://schemas.microsoft.com/office/drawing/2014/main" id="{0B1138AE-7EF1-4189-871C-A8E5A069BAA9}"/>
              </a:ext>
            </a:extLst>
          </p:cNvPr>
          <p:cNvSpPr txBox="1"/>
          <p:nvPr/>
        </p:nvSpPr>
        <p:spPr>
          <a:xfrm>
            <a:off x="1264975" y="5583006"/>
            <a:ext cx="353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10</a:t>
            </a: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CB3F8B89-F844-4B3F-B6A1-B53929408959}"/>
              </a:ext>
            </a:extLst>
          </p:cNvPr>
          <p:cNvSpPr txBox="1"/>
          <p:nvPr/>
        </p:nvSpPr>
        <p:spPr>
          <a:xfrm>
            <a:off x="2899152" y="5513543"/>
            <a:ext cx="353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10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BA2149-914D-4DC4-B356-009EAFEDA88F}"/>
              </a:ext>
            </a:extLst>
          </p:cNvPr>
          <p:cNvCxnSpPr>
            <a:cxnSpLocks/>
            <a:stCxn id="169" idx="2"/>
          </p:cNvCxnSpPr>
          <p:nvPr/>
        </p:nvCxnSpPr>
        <p:spPr>
          <a:xfrm flipH="1">
            <a:off x="1554530" y="2725809"/>
            <a:ext cx="2151" cy="298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C10795D-1961-4DD3-9AD0-C22C9A655404}"/>
              </a:ext>
            </a:extLst>
          </p:cNvPr>
          <p:cNvCxnSpPr/>
          <p:nvPr/>
        </p:nvCxnSpPr>
        <p:spPr>
          <a:xfrm flipH="1">
            <a:off x="3515953" y="2468386"/>
            <a:ext cx="21053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3C8A93F-3806-4EBE-AD19-01256A5CFD52}"/>
              </a:ext>
            </a:extLst>
          </p:cNvPr>
          <p:cNvCxnSpPr>
            <a:cxnSpLocks/>
          </p:cNvCxnSpPr>
          <p:nvPr/>
        </p:nvCxnSpPr>
        <p:spPr>
          <a:xfrm flipV="1">
            <a:off x="5621285" y="2027530"/>
            <a:ext cx="0" cy="440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C5DF88A-029E-4E28-9EED-C500A9C7AD10}"/>
              </a:ext>
            </a:extLst>
          </p:cNvPr>
          <p:cNvCxnSpPr>
            <a:cxnSpLocks/>
          </p:cNvCxnSpPr>
          <p:nvPr/>
        </p:nvCxnSpPr>
        <p:spPr>
          <a:xfrm flipH="1" flipV="1">
            <a:off x="6491280" y="940907"/>
            <a:ext cx="94461" cy="3938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CEBE3F-94FD-4DDF-AFDF-770128272FF6}"/>
              </a:ext>
            </a:extLst>
          </p:cNvPr>
          <p:cNvCxnSpPr>
            <a:cxnSpLocks/>
          </p:cNvCxnSpPr>
          <p:nvPr/>
        </p:nvCxnSpPr>
        <p:spPr>
          <a:xfrm flipV="1">
            <a:off x="5621285" y="927653"/>
            <a:ext cx="0" cy="178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547D861-F191-4204-8404-322FB1FAA669}"/>
              </a:ext>
            </a:extLst>
          </p:cNvPr>
          <p:cNvCxnSpPr/>
          <p:nvPr/>
        </p:nvCxnSpPr>
        <p:spPr>
          <a:xfrm flipH="1">
            <a:off x="5621285" y="940905"/>
            <a:ext cx="869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0EF3EAB-3528-4E6C-BF7E-3737602EB5B6}"/>
              </a:ext>
            </a:extLst>
          </p:cNvPr>
          <p:cNvCxnSpPr>
            <a:cxnSpLocks/>
          </p:cNvCxnSpPr>
          <p:nvPr/>
        </p:nvCxnSpPr>
        <p:spPr>
          <a:xfrm>
            <a:off x="1550504" y="3008243"/>
            <a:ext cx="5264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FDD18B0F-C05F-4FC0-A366-8325F49C8052}"/>
              </a:ext>
            </a:extLst>
          </p:cNvPr>
          <p:cNvCxnSpPr>
            <a:cxnSpLocks/>
          </p:cNvCxnSpPr>
          <p:nvPr/>
        </p:nvCxnSpPr>
        <p:spPr>
          <a:xfrm>
            <a:off x="6797224" y="3017519"/>
            <a:ext cx="12232" cy="2885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A1FEB82-3183-41C8-98E3-7589DD3DBACF}"/>
              </a:ext>
            </a:extLst>
          </p:cNvPr>
          <p:cNvSpPr/>
          <p:nvPr/>
        </p:nvSpPr>
        <p:spPr>
          <a:xfrm>
            <a:off x="4430294" y="5555321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FC97DF-DF29-438D-B29A-70C792F930DF}"/>
              </a:ext>
            </a:extLst>
          </p:cNvPr>
          <p:cNvSpPr/>
          <p:nvPr/>
        </p:nvSpPr>
        <p:spPr>
          <a:xfrm>
            <a:off x="3844303" y="5510017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501CD9B-5383-4CCF-9FC6-7DFE81F3B158}"/>
              </a:ext>
            </a:extLst>
          </p:cNvPr>
          <p:cNvSpPr/>
          <p:nvPr/>
        </p:nvSpPr>
        <p:spPr>
          <a:xfrm>
            <a:off x="10532334" y="5137215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E93FE2-B1EA-4387-9C0F-68EE4B05C65F}"/>
              </a:ext>
            </a:extLst>
          </p:cNvPr>
          <p:cNvSpPr/>
          <p:nvPr/>
        </p:nvSpPr>
        <p:spPr>
          <a:xfrm>
            <a:off x="10657529" y="5310282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6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FCCD2634-B168-491D-A772-25A035FDD370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775548" y="5734879"/>
            <a:ext cx="16654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297889A-BE2F-4AF2-B882-9094C8547ACD}"/>
              </a:ext>
            </a:extLst>
          </p:cNvPr>
          <p:cNvSpPr/>
          <p:nvPr/>
        </p:nvSpPr>
        <p:spPr>
          <a:xfrm>
            <a:off x="8229217" y="4925279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6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F148D4-2920-4B50-A532-EFD1EFEE92D4}"/>
              </a:ext>
            </a:extLst>
          </p:cNvPr>
          <p:cNvSpPr/>
          <p:nvPr/>
        </p:nvSpPr>
        <p:spPr>
          <a:xfrm>
            <a:off x="8821228" y="5537827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41350A-8A5A-437B-9027-3FDDF9324630}"/>
              </a:ext>
            </a:extLst>
          </p:cNvPr>
          <p:cNvSpPr/>
          <p:nvPr/>
        </p:nvSpPr>
        <p:spPr>
          <a:xfrm>
            <a:off x="7187010" y="3764908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64E676-6E1F-436B-9267-ED3F5E991899}"/>
              </a:ext>
            </a:extLst>
          </p:cNvPr>
          <p:cNvSpPr/>
          <p:nvPr/>
        </p:nvSpPr>
        <p:spPr>
          <a:xfrm>
            <a:off x="2800273" y="3177289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84075DC-4079-4454-B7F0-DADE680766CE}"/>
              </a:ext>
            </a:extLst>
          </p:cNvPr>
          <p:cNvSpPr/>
          <p:nvPr/>
        </p:nvSpPr>
        <p:spPr>
          <a:xfrm>
            <a:off x="5131309" y="407582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6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A3D492B-2E11-45CC-8BB6-35A1D6CA9CCB}"/>
              </a:ext>
            </a:extLst>
          </p:cNvPr>
          <p:cNvSpPr/>
          <p:nvPr/>
        </p:nvSpPr>
        <p:spPr>
          <a:xfrm>
            <a:off x="2147645" y="4410925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13B0498-7BC3-47BE-8D06-5F5816F7BFFA}"/>
              </a:ext>
            </a:extLst>
          </p:cNvPr>
          <p:cNvSpPr/>
          <p:nvPr/>
        </p:nvSpPr>
        <p:spPr>
          <a:xfrm>
            <a:off x="3580368" y="2249459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DD695E9B-30DD-4003-9384-FB3DFAEB3B1A}"/>
              </a:ext>
            </a:extLst>
          </p:cNvPr>
          <p:cNvSpPr txBox="1"/>
          <p:nvPr/>
        </p:nvSpPr>
        <p:spPr>
          <a:xfrm>
            <a:off x="5161287" y="2818187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Sonde température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BBA1D5A-C758-4D58-877E-36ACD38099D2}"/>
              </a:ext>
            </a:extLst>
          </p:cNvPr>
          <p:cNvSpPr/>
          <p:nvPr/>
        </p:nvSpPr>
        <p:spPr>
          <a:xfrm>
            <a:off x="2383813" y="2702526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292F7C4-9B61-4145-BDAD-52F1F72F6241}"/>
              </a:ext>
            </a:extLst>
          </p:cNvPr>
          <p:cNvSpPr/>
          <p:nvPr/>
        </p:nvSpPr>
        <p:spPr>
          <a:xfrm>
            <a:off x="1792739" y="2979504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3B55280-768F-46BE-821A-EFF2D4BE7122}"/>
              </a:ext>
            </a:extLst>
          </p:cNvPr>
          <p:cNvSpPr/>
          <p:nvPr/>
        </p:nvSpPr>
        <p:spPr>
          <a:xfrm>
            <a:off x="5673509" y="5285183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6B1D38-6BC9-4201-B2D7-AFA36AFBCECC}"/>
              </a:ext>
            </a:extLst>
          </p:cNvPr>
          <p:cNvSpPr/>
          <p:nvPr/>
        </p:nvSpPr>
        <p:spPr>
          <a:xfrm>
            <a:off x="5953090" y="724743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25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05527A18-54B2-42D3-8584-120B0F46609D}"/>
              </a:ext>
            </a:extLst>
          </p:cNvPr>
          <p:cNvCxnSpPr>
            <a:cxnSpLocks/>
          </p:cNvCxnSpPr>
          <p:nvPr/>
        </p:nvCxnSpPr>
        <p:spPr>
          <a:xfrm flipH="1">
            <a:off x="4348888" y="1379912"/>
            <a:ext cx="11588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0886A0E0-D890-4089-96FB-C48E609DCD49}"/>
              </a:ext>
            </a:extLst>
          </p:cNvPr>
          <p:cNvSpPr txBox="1"/>
          <p:nvPr/>
        </p:nvSpPr>
        <p:spPr>
          <a:xfrm>
            <a:off x="3210178" y="1236203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Frigo 5A, 2,5mm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ABEDD16E-922F-48F1-AB27-F6E98E86E3FD}"/>
              </a:ext>
            </a:extLst>
          </p:cNvPr>
          <p:cNvCxnSpPr>
            <a:cxnSpLocks/>
          </p:cNvCxnSpPr>
          <p:nvPr/>
        </p:nvCxnSpPr>
        <p:spPr>
          <a:xfrm flipH="1">
            <a:off x="4329583" y="1538098"/>
            <a:ext cx="11847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:a16="http://schemas.microsoft.com/office/drawing/2014/main" id="{8215AA16-BE6E-41A7-A4EB-FF22F455CB13}"/>
              </a:ext>
            </a:extLst>
          </p:cNvPr>
          <p:cNvSpPr txBox="1"/>
          <p:nvPr/>
        </p:nvSpPr>
        <p:spPr>
          <a:xfrm>
            <a:off x="2777904" y="1415874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Chauffe eau 2A, 0,75mm</a:t>
            </a:r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2D932544-0C7B-4381-B817-4026A65B2253}"/>
              </a:ext>
            </a:extLst>
          </p:cNvPr>
          <p:cNvCxnSpPr>
            <a:cxnSpLocks/>
          </p:cNvCxnSpPr>
          <p:nvPr/>
        </p:nvCxnSpPr>
        <p:spPr>
          <a:xfrm flipH="1" flipV="1">
            <a:off x="4329583" y="1700273"/>
            <a:ext cx="1184749" cy="4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366306CF-816C-4996-86BF-49342FF5298C}"/>
              </a:ext>
            </a:extLst>
          </p:cNvPr>
          <p:cNvSpPr txBox="1"/>
          <p:nvPr/>
        </p:nvSpPr>
        <p:spPr>
          <a:xfrm>
            <a:off x="2711901" y="1571124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Marche pied 10A, 2,5mm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8F2717FE-6C54-41D5-BBFB-640D66D56A83}"/>
              </a:ext>
            </a:extLst>
          </p:cNvPr>
          <p:cNvCxnSpPr>
            <a:cxnSpLocks/>
          </p:cNvCxnSpPr>
          <p:nvPr/>
        </p:nvCxnSpPr>
        <p:spPr>
          <a:xfrm flipH="1">
            <a:off x="4348888" y="1875933"/>
            <a:ext cx="11728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5FE0CC2A-048E-409A-A87E-610905E3044A}"/>
              </a:ext>
            </a:extLst>
          </p:cNvPr>
          <p:cNvSpPr txBox="1"/>
          <p:nvPr/>
        </p:nvSpPr>
        <p:spPr>
          <a:xfrm>
            <a:off x="2812939" y="1737855"/>
            <a:ext cx="1587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Pompe à eau 5A, 2,5mm</a:t>
            </a:r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B7173A22-3EF7-4BBA-B810-7A1F37BA7410}"/>
              </a:ext>
            </a:extLst>
          </p:cNvPr>
          <p:cNvCxnSpPr>
            <a:cxnSpLocks/>
          </p:cNvCxnSpPr>
          <p:nvPr/>
        </p:nvCxnSpPr>
        <p:spPr>
          <a:xfrm flipH="1">
            <a:off x="4348888" y="2027530"/>
            <a:ext cx="11538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5B771A7-9B14-447D-B93F-B38C47DD420F}"/>
              </a:ext>
            </a:extLst>
          </p:cNvPr>
          <p:cNvSpPr txBox="1"/>
          <p:nvPr/>
        </p:nvSpPr>
        <p:spPr>
          <a:xfrm>
            <a:off x="2457908" y="1905643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Purificateur d’eau 1A, 0,75mm</a:t>
            </a:r>
          </a:p>
        </p:txBody>
      </p: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BD30128A-7D50-43E2-8B01-CF1C59EADDEE}"/>
              </a:ext>
            </a:extLst>
          </p:cNvPr>
          <p:cNvCxnSpPr>
            <a:cxnSpLocks/>
          </p:cNvCxnSpPr>
          <p:nvPr/>
        </p:nvCxnSpPr>
        <p:spPr>
          <a:xfrm flipH="1">
            <a:off x="5845561" y="1230610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1A587572-4F3D-44C6-9A27-4E4E0BF9E661}"/>
              </a:ext>
            </a:extLst>
          </p:cNvPr>
          <p:cNvSpPr txBox="1"/>
          <p:nvPr/>
        </p:nvSpPr>
        <p:spPr>
          <a:xfrm>
            <a:off x="7500683" y="1099805"/>
            <a:ext cx="156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Lanterneau 2A, 0,75mm</a:t>
            </a:r>
          </a:p>
        </p:txBody>
      </p: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E7DF05C3-7066-426C-AC7D-416428DCB2AB}"/>
              </a:ext>
            </a:extLst>
          </p:cNvPr>
          <p:cNvCxnSpPr>
            <a:cxnSpLocks/>
          </p:cNvCxnSpPr>
          <p:nvPr/>
        </p:nvCxnSpPr>
        <p:spPr>
          <a:xfrm flipH="1">
            <a:off x="5845561" y="1384507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4C737BD-802D-431A-8525-30219B741C73}"/>
              </a:ext>
            </a:extLst>
          </p:cNvPr>
          <p:cNvSpPr txBox="1"/>
          <p:nvPr/>
        </p:nvSpPr>
        <p:spPr>
          <a:xfrm>
            <a:off x="7486370" y="1234022"/>
            <a:ext cx="1628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Spot douche 1A, 0,75mm</a:t>
            </a:r>
          </a:p>
        </p:txBody>
      </p: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FADD99FA-32D1-45CA-B987-C8B7B12BA7BF}"/>
              </a:ext>
            </a:extLst>
          </p:cNvPr>
          <p:cNvCxnSpPr>
            <a:cxnSpLocks/>
          </p:cNvCxnSpPr>
          <p:nvPr/>
        </p:nvCxnSpPr>
        <p:spPr>
          <a:xfrm flipH="1">
            <a:off x="5845561" y="1538098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6D2036D-B0DC-4408-AAB3-700F6547F961}"/>
              </a:ext>
            </a:extLst>
          </p:cNvPr>
          <p:cNvSpPr txBox="1"/>
          <p:nvPr/>
        </p:nvSpPr>
        <p:spPr>
          <a:xfrm>
            <a:off x="7479012" y="1407293"/>
            <a:ext cx="1750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Spots plafonds 2A, 0,75mm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FFF7A9B8-2648-4A3B-A87B-53901393B5AA}"/>
              </a:ext>
            </a:extLst>
          </p:cNvPr>
          <p:cNvCxnSpPr>
            <a:cxnSpLocks/>
          </p:cNvCxnSpPr>
          <p:nvPr/>
        </p:nvCxnSpPr>
        <p:spPr>
          <a:xfrm flipH="1">
            <a:off x="5861160" y="1711203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8853EAF6-A621-4AAB-8AFE-648F922A9BC0}"/>
              </a:ext>
            </a:extLst>
          </p:cNvPr>
          <p:cNvSpPr txBox="1"/>
          <p:nvPr/>
        </p:nvSpPr>
        <p:spPr>
          <a:xfrm>
            <a:off x="7500683" y="1569468"/>
            <a:ext cx="1622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Spot garage 1A, 0,75mm </a:t>
            </a: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F76EAB1F-6332-4CCA-89F7-587716CF24D2}"/>
              </a:ext>
            </a:extLst>
          </p:cNvPr>
          <p:cNvCxnSpPr>
            <a:cxnSpLocks/>
          </p:cNvCxnSpPr>
          <p:nvPr/>
        </p:nvCxnSpPr>
        <p:spPr>
          <a:xfrm flipH="1">
            <a:off x="5861160" y="1859269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CD9DB699-338D-47BB-B051-63330F56B535}"/>
              </a:ext>
            </a:extLst>
          </p:cNvPr>
          <p:cNvSpPr txBox="1"/>
          <p:nvPr/>
        </p:nvSpPr>
        <p:spPr>
          <a:xfrm>
            <a:off x="7508346" y="1725309"/>
            <a:ext cx="13821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Prise AC 1A, 0,75mm</a:t>
            </a:r>
          </a:p>
        </p:txBody>
      </p: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73214EA3-0A56-42DF-93F8-0B820AD45F5D}"/>
              </a:ext>
            </a:extLst>
          </p:cNvPr>
          <p:cNvCxnSpPr>
            <a:cxnSpLocks/>
          </p:cNvCxnSpPr>
          <p:nvPr/>
        </p:nvCxnSpPr>
        <p:spPr>
          <a:xfrm flipH="1">
            <a:off x="5868518" y="2024893"/>
            <a:ext cx="16178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F9598F3C-0156-43C0-AB67-9A75ED18C35B}"/>
              </a:ext>
            </a:extLst>
          </p:cNvPr>
          <p:cNvSpPr txBox="1"/>
          <p:nvPr/>
        </p:nvSpPr>
        <p:spPr>
          <a:xfrm>
            <a:off x="7492933" y="1875813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Prises </a:t>
            </a:r>
            <a:r>
              <a:rPr lang="fr-FR" sz="1100" dirty="0" err="1"/>
              <a:t>usb</a:t>
            </a:r>
            <a:r>
              <a:rPr lang="fr-FR" sz="1100" dirty="0"/>
              <a:t> 2A, 0,75mm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8AD5DF97-0756-4136-B342-BDBD084AA25A}"/>
              </a:ext>
            </a:extLst>
          </p:cNvPr>
          <p:cNvCxnSpPr/>
          <p:nvPr/>
        </p:nvCxnSpPr>
        <p:spPr>
          <a:xfrm>
            <a:off x="1221208" y="2702526"/>
            <a:ext cx="0" cy="361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5587F515-1949-49FA-9BC3-A878EC03826A}"/>
              </a:ext>
            </a:extLst>
          </p:cNvPr>
          <p:cNvCxnSpPr>
            <a:cxnSpLocks/>
          </p:cNvCxnSpPr>
          <p:nvPr/>
        </p:nvCxnSpPr>
        <p:spPr>
          <a:xfrm flipH="1" flipV="1">
            <a:off x="934120" y="3062596"/>
            <a:ext cx="287088" cy="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6A4F34F-AAE7-4EBA-9736-DB6F544B1A1F}"/>
              </a:ext>
            </a:extLst>
          </p:cNvPr>
          <p:cNvSpPr/>
          <p:nvPr/>
        </p:nvSpPr>
        <p:spPr>
          <a:xfrm>
            <a:off x="402099" y="2919069"/>
            <a:ext cx="545342" cy="24622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000" dirty="0" err="1"/>
              <a:t>chassis</a:t>
            </a:r>
            <a:endParaRPr lang="fr-FR" sz="1000" dirty="0"/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2FDBB100-3072-493F-B393-C20427F7457D}"/>
              </a:ext>
            </a:extLst>
          </p:cNvPr>
          <p:cNvCxnSpPr/>
          <p:nvPr/>
        </p:nvCxnSpPr>
        <p:spPr>
          <a:xfrm>
            <a:off x="1469277" y="3743122"/>
            <a:ext cx="0" cy="334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9716D934-9F44-4027-9975-7BEE139CA1DA}"/>
              </a:ext>
            </a:extLst>
          </p:cNvPr>
          <p:cNvCxnSpPr/>
          <p:nvPr/>
        </p:nvCxnSpPr>
        <p:spPr>
          <a:xfrm>
            <a:off x="1313728" y="3733552"/>
            <a:ext cx="0" cy="343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DB510D5-AF5D-4E78-ADA0-E497D35B6DE2}"/>
              </a:ext>
            </a:extLst>
          </p:cNvPr>
          <p:cNvCxnSpPr>
            <a:cxnSpLocks/>
          </p:cNvCxnSpPr>
          <p:nvPr/>
        </p:nvCxnSpPr>
        <p:spPr>
          <a:xfrm>
            <a:off x="991674" y="3759473"/>
            <a:ext cx="0" cy="3178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93530A7F-1C06-4B3F-85F8-13E6134D3139}"/>
              </a:ext>
            </a:extLst>
          </p:cNvPr>
          <p:cNvSpPr txBox="1"/>
          <p:nvPr/>
        </p:nvSpPr>
        <p:spPr>
          <a:xfrm>
            <a:off x="344645" y="3811940"/>
            <a:ext cx="393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60A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F25E846-6948-4AFD-8A43-3206EC249580}"/>
              </a:ext>
            </a:extLst>
          </p:cNvPr>
          <p:cNvCxnSpPr>
            <a:cxnSpLocks/>
            <a:stCxn id="98" idx="0"/>
          </p:cNvCxnSpPr>
          <p:nvPr/>
        </p:nvCxnSpPr>
        <p:spPr>
          <a:xfrm flipH="1" flipV="1">
            <a:off x="1778289" y="5510017"/>
            <a:ext cx="5314" cy="3805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565BA0-826C-4068-803E-4445CFA4BB34}"/>
              </a:ext>
            </a:extLst>
          </p:cNvPr>
          <p:cNvCxnSpPr>
            <a:cxnSpLocks/>
          </p:cNvCxnSpPr>
          <p:nvPr/>
        </p:nvCxnSpPr>
        <p:spPr>
          <a:xfrm flipH="1">
            <a:off x="4348888" y="1230610"/>
            <a:ext cx="1172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114B44E-4E39-4C4C-AFCB-37B179C719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4570" y="5907827"/>
            <a:ext cx="961473" cy="472135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F6F592D-2DF8-486C-9AAA-B6F448EE6F54}"/>
              </a:ext>
            </a:extLst>
          </p:cNvPr>
          <p:cNvCxnSpPr>
            <a:cxnSpLocks/>
          </p:cNvCxnSpPr>
          <p:nvPr/>
        </p:nvCxnSpPr>
        <p:spPr>
          <a:xfrm>
            <a:off x="2958329" y="6272310"/>
            <a:ext cx="0" cy="240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3E7E79F-FBBB-4351-9AAA-FD31454ED1D7}"/>
              </a:ext>
            </a:extLst>
          </p:cNvPr>
          <p:cNvCxnSpPr>
            <a:cxnSpLocks/>
          </p:cNvCxnSpPr>
          <p:nvPr/>
        </p:nvCxnSpPr>
        <p:spPr>
          <a:xfrm flipV="1">
            <a:off x="569844" y="6665133"/>
            <a:ext cx="25016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51E47D1-BD08-499C-96A7-A94BEBF95F8F}"/>
              </a:ext>
            </a:extLst>
          </p:cNvPr>
          <p:cNvCxnSpPr>
            <a:cxnSpLocks/>
          </p:cNvCxnSpPr>
          <p:nvPr/>
        </p:nvCxnSpPr>
        <p:spPr>
          <a:xfrm>
            <a:off x="3071475" y="6272310"/>
            <a:ext cx="1" cy="392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C38A043-A786-453D-9DD4-9952D3C84B8E}"/>
              </a:ext>
            </a:extLst>
          </p:cNvPr>
          <p:cNvCxnSpPr>
            <a:cxnSpLocks/>
          </p:cNvCxnSpPr>
          <p:nvPr/>
        </p:nvCxnSpPr>
        <p:spPr>
          <a:xfrm flipH="1" flipV="1">
            <a:off x="2691492" y="3722107"/>
            <a:ext cx="16345" cy="279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DF001ECB-436F-48BF-A752-1E669A0FEFFD}"/>
              </a:ext>
            </a:extLst>
          </p:cNvPr>
          <p:cNvCxnSpPr>
            <a:cxnSpLocks/>
          </p:cNvCxnSpPr>
          <p:nvPr/>
        </p:nvCxnSpPr>
        <p:spPr>
          <a:xfrm>
            <a:off x="2699925" y="6518473"/>
            <a:ext cx="26536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260E02A1-F52A-49DE-9129-4A9E52DE3827}"/>
              </a:ext>
            </a:extLst>
          </p:cNvPr>
          <p:cNvCxnSpPr/>
          <p:nvPr/>
        </p:nvCxnSpPr>
        <p:spPr>
          <a:xfrm flipV="1">
            <a:off x="1652655" y="3715173"/>
            <a:ext cx="353928" cy="6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5D10DD6-6690-4CFE-B224-808512587CF9}"/>
              </a:ext>
            </a:extLst>
          </p:cNvPr>
          <p:cNvCxnSpPr/>
          <p:nvPr/>
        </p:nvCxnSpPr>
        <p:spPr>
          <a:xfrm>
            <a:off x="2130337" y="3724336"/>
            <a:ext cx="5635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BF4FF7C1-570E-4A2E-9EFB-59845EF7BD1F}"/>
              </a:ext>
            </a:extLst>
          </p:cNvPr>
          <p:cNvCxnSpPr>
            <a:cxnSpLocks/>
          </p:cNvCxnSpPr>
          <p:nvPr/>
        </p:nvCxnSpPr>
        <p:spPr>
          <a:xfrm>
            <a:off x="6215525" y="4596655"/>
            <a:ext cx="275753" cy="252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48B6DC48-39FF-4F17-8EEE-798281BE0A6A}"/>
              </a:ext>
            </a:extLst>
          </p:cNvPr>
          <p:cNvCxnSpPr>
            <a:cxnSpLocks/>
          </p:cNvCxnSpPr>
          <p:nvPr/>
        </p:nvCxnSpPr>
        <p:spPr>
          <a:xfrm flipH="1">
            <a:off x="6546290" y="4596568"/>
            <a:ext cx="437672" cy="252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51AD64F-0BCC-463D-A1DB-C740FB9272B5}"/>
              </a:ext>
            </a:extLst>
          </p:cNvPr>
          <p:cNvSpPr txBox="1"/>
          <p:nvPr/>
        </p:nvSpPr>
        <p:spPr>
          <a:xfrm>
            <a:off x="10693653" y="3955240"/>
            <a:ext cx="1015871" cy="553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175w </a:t>
            </a:r>
          </a:p>
          <a:p>
            <a:pPr algn="ctr"/>
            <a:r>
              <a:rPr lang="fr-FR" sz="1000" dirty="0"/>
              <a:t>monocristallin Victron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DE0D80-9B65-43F9-B2A4-B21D1D17C17C}"/>
              </a:ext>
            </a:extLst>
          </p:cNvPr>
          <p:cNvSpPr txBox="1"/>
          <p:nvPr/>
        </p:nvSpPr>
        <p:spPr>
          <a:xfrm>
            <a:off x="1157771" y="4886052"/>
            <a:ext cx="1476988" cy="553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Chargeur Orion-TR Smart  12V/12V 30A 360W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87F367-D15A-4156-8434-05D8EAEB2391}"/>
              </a:ext>
            </a:extLst>
          </p:cNvPr>
          <p:cNvSpPr txBox="1"/>
          <p:nvPr/>
        </p:nvSpPr>
        <p:spPr>
          <a:xfrm>
            <a:off x="3508974" y="6316948"/>
            <a:ext cx="10485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err="1"/>
              <a:t>Autoterm</a:t>
            </a:r>
            <a:r>
              <a:rPr lang="fr-FR" sz="1000" dirty="0"/>
              <a:t> 2D</a:t>
            </a:r>
          </a:p>
          <a:p>
            <a:r>
              <a:rPr lang="fr-FR" sz="1000" dirty="0"/>
              <a:t>Commande PU5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1D3410-60D9-4B6D-BD00-6B1CECFA4AEB}"/>
              </a:ext>
            </a:extLst>
          </p:cNvPr>
          <p:cNvSpPr txBox="1"/>
          <p:nvPr/>
        </p:nvSpPr>
        <p:spPr>
          <a:xfrm>
            <a:off x="5161287" y="3175638"/>
            <a:ext cx="1000849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Coupe batterie 275A  Victron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FC50EB1-0DF2-4953-951E-C8819969EFAD}"/>
              </a:ext>
            </a:extLst>
          </p:cNvPr>
          <p:cNvSpPr txBox="1"/>
          <p:nvPr/>
        </p:nvSpPr>
        <p:spPr>
          <a:xfrm>
            <a:off x="8829333" y="4845272"/>
            <a:ext cx="15282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Régulateur charge solaire </a:t>
            </a:r>
            <a:r>
              <a:rPr lang="fr-FR" sz="1000" dirty="0" err="1"/>
              <a:t>SmartSolar</a:t>
            </a:r>
            <a:r>
              <a:rPr lang="fr-FR" sz="1000" dirty="0"/>
              <a:t> MPPT 75/15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39FDBD8-16C9-4546-B2C4-EEC415CB5B1C}"/>
              </a:ext>
            </a:extLst>
          </p:cNvPr>
          <p:cNvSpPr txBox="1"/>
          <p:nvPr/>
        </p:nvSpPr>
        <p:spPr>
          <a:xfrm>
            <a:off x="3866382" y="4054999"/>
            <a:ext cx="92640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Smart Battery Protect  65A </a:t>
            </a:r>
            <a:endParaRPr lang="fr-FR" sz="10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C120460-5CD4-47A5-A995-9F109620CCAE}"/>
              </a:ext>
            </a:extLst>
          </p:cNvPr>
          <p:cNvSpPr txBox="1"/>
          <p:nvPr/>
        </p:nvSpPr>
        <p:spPr>
          <a:xfrm>
            <a:off x="4870658" y="6244692"/>
            <a:ext cx="178703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Pack Contrôleur  BMV 702 + Sonde de température Victron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E2F03F2-0B3D-4127-9DD6-570835AA5DB2}"/>
              </a:ext>
            </a:extLst>
          </p:cNvPr>
          <p:cNvSpPr txBox="1"/>
          <p:nvPr/>
        </p:nvSpPr>
        <p:spPr>
          <a:xfrm>
            <a:off x="227210" y="890791"/>
            <a:ext cx="1295776" cy="553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Convertisseur chargeur 12V/230V Multi 500VA/20-16 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2000798-A812-408D-85F7-52191DA65B00}"/>
              </a:ext>
            </a:extLst>
          </p:cNvPr>
          <p:cNvCxnSpPr/>
          <p:nvPr/>
        </p:nvCxnSpPr>
        <p:spPr>
          <a:xfrm flipV="1">
            <a:off x="6585741" y="4232239"/>
            <a:ext cx="508624" cy="61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260481D-B102-4DD9-8396-896026431F13}"/>
              </a:ext>
            </a:extLst>
          </p:cNvPr>
          <p:cNvCxnSpPr>
            <a:cxnSpLocks/>
          </p:cNvCxnSpPr>
          <p:nvPr/>
        </p:nvCxnSpPr>
        <p:spPr>
          <a:xfrm>
            <a:off x="7094365" y="4213475"/>
            <a:ext cx="1494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227CC3AC-CE91-4CE1-B882-B98C22F84F0C}"/>
              </a:ext>
            </a:extLst>
          </p:cNvPr>
          <p:cNvSpPr txBox="1"/>
          <p:nvPr/>
        </p:nvSpPr>
        <p:spPr>
          <a:xfrm>
            <a:off x="8595162" y="4105267"/>
            <a:ext cx="610828" cy="2462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err="1"/>
              <a:t>chassis</a:t>
            </a:r>
            <a:endParaRPr lang="fr-FR" sz="1000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6D705B8-90E0-47A4-AF71-84CC4367E025}"/>
              </a:ext>
            </a:extLst>
          </p:cNvPr>
          <p:cNvSpPr txBox="1"/>
          <p:nvPr/>
        </p:nvSpPr>
        <p:spPr>
          <a:xfrm>
            <a:off x="299391" y="6298968"/>
            <a:ext cx="542433" cy="2462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/>
              <a:t>chassis</a:t>
            </a:r>
            <a:endParaRPr lang="fr-FR" sz="1000" dirty="0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72355B7-CA48-474A-897E-F456B3C999D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569844" y="6545189"/>
            <a:ext cx="764" cy="106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Image 111">
            <a:extLst>
              <a:ext uri="{FF2B5EF4-FFF2-40B4-BE49-F238E27FC236}">
                <a16:creationId xmlns:a16="http://schemas.microsoft.com/office/drawing/2014/main" id="{A9F0A053-0746-4ECA-87B2-0F24A50046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016122">
            <a:off x="3896667" y="5902170"/>
            <a:ext cx="418968" cy="313040"/>
          </a:xfrm>
          <a:prstGeom prst="rect">
            <a:avLst/>
          </a:prstGeom>
        </p:spPr>
      </p:pic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C7BC6177-2A24-4D00-A33D-E865474A6E74}"/>
              </a:ext>
            </a:extLst>
          </p:cNvPr>
          <p:cNvCxnSpPr>
            <a:cxnSpLocks/>
          </p:cNvCxnSpPr>
          <p:nvPr/>
        </p:nvCxnSpPr>
        <p:spPr>
          <a:xfrm flipH="1">
            <a:off x="3476077" y="5935139"/>
            <a:ext cx="487927" cy="42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3E816B1D-6647-42C0-8BFB-9F8695F8ADB7}"/>
              </a:ext>
            </a:extLst>
          </p:cNvPr>
          <p:cNvCxnSpPr/>
          <p:nvPr/>
        </p:nvCxnSpPr>
        <p:spPr>
          <a:xfrm flipV="1">
            <a:off x="1313728" y="1831078"/>
            <a:ext cx="0" cy="541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7C756F25-2F7D-40E8-8A54-7669DD9DC43A}"/>
              </a:ext>
            </a:extLst>
          </p:cNvPr>
          <p:cNvCxnSpPr>
            <a:cxnSpLocks/>
          </p:cNvCxnSpPr>
          <p:nvPr/>
        </p:nvCxnSpPr>
        <p:spPr>
          <a:xfrm flipV="1">
            <a:off x="1313728" y="1468548"/>
            <a:ext cx="538088" cy="36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9E389D76-190A-4539-BBB1-457DD0FEA465}"/>
              </a:ext>
            </a:extLst>
          </p:cNvPr>
          <p:cNvCxnSpPr>
            <a:cxnSpLocks/>
          </p:cNvCxnSpPr>
          <p:nvPr/>
        </p:nvCxnSpPr>
        <p:spPr>
          <a:xfrm flipH="1" flipV="1">
            <a:off x="1854790" y="652843"/>
            <a:ext cx="6382" cy="842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Image 202">
            <a:extLst>
              <a:ext uri="{FF2B5EF4-FFF2-40B4-BE49-F238E27FC236}">
                <a16:creationId xmlns:a16="http://schemas.microsoft.com/office/drawing/2014/main" id="{B69CA985-ECED-4C4B-AA0B-647A06268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7978" y="241088"/>
            <a:ext cx="533624" cy="665097"/>
          </a:xfrm>
          <a:prstGeom prst="rect">
            <a:avLst/>
          </a:prstGeom>
        </p:spPr>
      </p:pic>
      <p:pic>
        <p:nvPicPr>
          <p:cNvPr id="204" name="Image 203">
            <a:extLst>
              <a:ext uri="{FF2B5EF4-FFF2-40B4-BE49-F238E27FC236}">
                <a16:creationId xmlns:a16="http://schemas.microsoft.com/office/drawing/2014/main" id="{A9F80BFE-4BCE-408A-93AF-A949934FB5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4121" y="326977"/>
            <a:ext cx="661310" cy="809198"/>
          </a:xfrm>
          <a:prstGeom prst="rect">
            <a:avLst/>
          </a:prstGeom>
        </p:spPr>
      </p:pic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25480636-1B5D-438F-8256-0E95DDBA21B5}"/>
              </a:ext>
            </a:extLst>
          </p:cNvPr>
          <p:cNvCxnSpPr>
            <a:endCxn id="204" idx="2"/>
          </p:cNvCxnSpPr>
          <p:nvPr/>
        </p:nvCxnSpPr>
        <p:spPr>
          <a:xfrm flipV="1">
            <a:off x="1453749" y="1136175"/>
            <a:ext cx="1141027" cy="1278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356F604C-131F-48CA-8DA9-2A5877C37457}"/>
              </a:ext>
            </a:extLst>
          </p:cNvPr>
          <p:cNvSpPr txBox="1"/>
          <p:nvPr/>
        </p:nvSpPr>
        <p:spPr>
          <a:xfrm>
            <a:off x="3210178" y="724743"/>
            <a:ext cx="63186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err="1"/>
              <a:t>chassis</a:t>
            </a:r>
            <a:endParaRPr lang="fr-FR" sz="1000" dirty="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694F861-E2A8-4D4B-8C6E-ED374630E977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812939" y="847854"/>
            <a:ext cx="397239" cy="103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ZoneTexte 163">
            <a:extLst>
              <a:ext uri="{FF2B5EF4-FFF2-40B4-BE49-F238E27FC236}">
                <a16:creationId xmlns:a16="http://schemas.microsoft.com/office/drawing/2014/main" id="{4452FD8E-80F4-44CA-8B31-5827C59A4584}"/>
              </a:ext>
            </a:extLst>
          </p:cNvPr>
          <p:cNvSpPr txBox="1"/>
          <p:nvPr/>
        </p:nvSpPr>
        <p:spPr>
          <a:xfrm>
            <a:off x="10377722" y="6228076"/>
            <a:ext cx="63186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err="1"/>
              <a:t>chassis</a:t>
            </a:r>
            <a:endParaRPr lang="fr-FR" sz="1000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6E9CE668-B308-48A2-A311-81F12FECD58C}"/>
              </a:ext>
            </a:extLst>
          </p:cNvPr>
          <p:cNvCxnSpPr>
            <a:stCxn id="38" idx="2"/>
          </p:cNvCxnSpPr>
          <p:nvPr/>
        </p:nvCxnSpPr>
        <p:spPr>
          <a:xfrm>
            <a:off x="9889339" y="6128600"/>
            <a:ext cx="0" cy="251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6663034E-2B36-430F-AD2F-86ECBDF09F67}"/>
              </a:ext>
            </a:extLst>
          </p:cNvPr>
          <p:cNvCxnSpPr>
            <a:endCxn id="164" idx="1"/>
          </p:cNvCxnSpPr>
          <p:nvPr/>
        </p:nvCxnSpPr>
        <p:spPr>
          <a:xfrm>
            <a:off x="9889339" y="6349065"/>
            <a:ext cx="488383" cy="2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29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146</Words>
  <Application>Microsoft Office PowerPoint</Application>
  <PresentationFormat>Grand écran</PresentationFormat>
  <Paragraphs>54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Maison</cp:lastModifiedBy>
  <cp:revision>60</cp:revision>
  <cp:lastPrinted>2022-10-17T18:42:33Z</cp:lastPrinted>
  <dcterms:created xsi:type="dcterms:W3CDTF">2022-09-01T20:57:58Z</dcterms:created>
  <dcterms:modified xsi:type="dcterms:W3CDTF">2023-01-15T22:45:31Z</dcterms:modified>
</cp:coreProperties>
</file>